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7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0A2-6A44-4D42-AC11-33219D82BFB6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5FEA-23BF-487C-AA52-26607FB9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0A2-6A44-4D42-AC11-33219D82BFB6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5FEA-23BF-487C-AA52-26607FB9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0A2-6A44-4D42-AC11-33219D82BFB6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5FEA-23BF-487C-AA52-26607FB9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0A2-6A44-4D42-AC11-33219D82BFB6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5FEA-23BF-487C-AA52-26607FB9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0A2-6A44-4D42-AC11-33219D82BFB6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5FEA-23BF-487C-AA52-26607FB9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0A2-6A44-4D42-AC11-33219D82BFB6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5FEA-23BF-487C-AA52-26607FB9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0A2-6A44-4D42-AC11-33219D82BFB6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5FEA-23BF-487C-AA52-26607FB9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0A2-6A44-4D42-AC11-33219D82BFB6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5FEA-23BF-487C-AA52-26607FB9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0A2-6A44-4D42-AC11-33219D82BFB6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5FEA-23BF-487C-AA52-26607FB9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0A2-6A44-4D42-AC11-33219D82BFB6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5FEA-23BF-487C-AA52-26607FB9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0A2-6A44-4D42-AC11-33219D82BFB6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5FEA-23BF-487C-AA52-26607FB9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E00A2-6A44-4D42-AC11-33219D82BFB6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85FEA-23BF-487C-AA52-26607FB9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2428892"/>
          </a:xfrm>
        </p:spPr>
        <p:txBody>
          <a:bodyPr/>
          <a:lstStyle/>
          <a:p>
            <a:r>
              <a:rPr lang="ru-RU" dirty="0" err="1" smtClean="0"/>
              <a:t>Балалар</a:t>
            </a:r>
            <a:r>
              <a:rPr lang="ru-RU" dirty="0" smtClean="0"/>
              <a:t> </a:t>
            </a:r>
            <a:r>
              <a:rPr lang="ru-RU" dirty="0" err="1" smtClean="0"/>
              <a:t>бакчасында</a:t>
            </a:r>
            <a:r>
              <a:rPr lang="ru-RU" dirty="0" smtClean="0"/>
              <a:t> «Татар теле»</a:t>
            </a:r>
            <a:r>
              <a:rPr lang="tt-RU" dirty="0" smtClean="0"/>
              <a:t>дәресләре.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86058"/>
            <a:ext cx="6400800" cy="2852742"/>
          </a:xfrm>
        </p:spPr>
        <p:txBody>
          <a:bodyPr>
            <a:normAutofit lnSpcReduction="10000"/>
          </a:bodyPr>
          <a:lstStyle/>
          <a:p>
            <a:r>
              <a:rPr lang="tt-RU" dirty="0" smtClean="0"/>
              <a:t>Туган тел төшенчәсенә тирән мәг</a:t>
            </a:r>
            <a:r>
              <a:rPr lang="ru-RU" dirty="0" err="1" smtClean="0"/>
              <a:t>ъ</a:t>
            </a:r>
            <a:r>
              <a:rPr lang="tt-RU" dirty="0" smtClean="0"/>
              <a:t>нә салынган .Ул-әти-әни ,туган җир,Ватан сүзләре белән бер үк дәрәҗәдә бөек ,изге сүз.Туган телгә баланы  аның  иң газиз </a:t>
            </a:r>
            <a:r>
              <a:rPr lang="tt-RU" dirty="0" smtClean="0"/>
              <a:t>кешеләре-әти-әнисе </a:t>
            </a:r>
            <a:r>
              <a:rPr lang="tt-RU" dirty="0" smtClean="0"/>
              <a:t>өйрәтә.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F25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F25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F25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F25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8" y="285728"/>
            <a:ext cx="2228808" cy="6429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14422"/>
            <a:ext cx="8229600" cy="5357850"/>
          </a:xfrm>
        </p:spPr>
        <p:txBody>
          <a:bodyPr>
            <a:normAutofit fontScale="92500" lnSpcReduction="20000"/>
          </a:bodyPr>
          <a:lstStyle/>
          <a:p>
            <a:r>
              <a:rPr lang="tt-RU" dirty="0" smtClean="0"/>
              <a:t>Татар теле дәресләрен уздырырганда түбәндәге бурычларны алдым:</a:t>
            </a:r>
          </a:p>
          <a:p>
            <a:r>
              <a:rPr lang="tt-RU" dirty="0" smtClean="0"/>
              <a:t>1.Сүз байлыгын үстерү һәм активлаштыру.</a:t>
            </a:r>
          </a:p>
          <a:p>
            <a:r>
              <a:rPr lang="tt-RU" dirty="0" smtClean="0"/>
              <a:t>2.Татар теленә генә хас авазларны дөрес әйтергә өйрәтү.</a:t>
            </a:r>
          </a:p>
          <a:p>
            <a:r>
              <a:rPr lang="tt-RU" dirty="0" smtClean="0"/>
              <a:t>3.Грамматик күнекмәләр формалаштыру.</a:t>
            </a:r>
          </a:p>
          <a:p>
            <a:r>
              <a:rPr lang="tt-RU" dirty="0" smtClean="0"/>
              <a:t>4.Җөмләләрне дөрес төзергә өйрәтү.</a:t>
            </a:r>
          </a:p>
          <a:p>
            <a:r>
              <a:rPr lang="tt-RU" dirty="0" smtClean="0"/>
              <a:t>5.Бәйләнешле сөйләм күнекмәләре булдыру.</a:t>
            </a:r>
          </a:p>
          <a:p>
            <a:r>
              <a:rPr lang="tt-RU" dirty="0" smtClean="0"/>
              <a:t>6.Балалар әдәбияты һәм фол</a:t>
            </a:r>
            <a:r>
              <a:rPr lang="ru-RU" dirty="0" err="1" smtClean="0"/>
              <a:t>ьклоры</a:t>
            </a:r>
            <a:r>
              <a:rPr lang="ru-RU" dirty="0" smtClean="0"/>
              <a:t> бел</a:t>
            </a:r>
            <a:r>
              <a:rPr lang="tt-RU" dirty="0" smtClean="0"/>
              <a:t>ә</a:t>
            </a:r>
            <a:r>
              <a:rPr lang="ru-RU" dirty="0" err="1" smtClean="0"/>
              <a:t>н</a:t>
            </a:r>
            <a:r>
              <a:rPr lang="ru-RU" dirty="0" smtClean="0"/>
              <a:t> </a:t>
            </a:r>
            <a:r>
              <a:rPr lang="ru-RU" dirty="0" err="1" smtClean="0"/>
              <a:t>таныштыру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7.Татар </a:t>
            </a:r>
            <a:r>
              <a:rPr lang="ru-RU" dirty="0" err="1" smtClean="0"/>
              <a:t>халкының мәдәнияте  белән таныштыру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dirty="0" smtClean="0"/>
              <a:t>Балаларны татар милләтенең гореф-гәдәтләре,милли киемнәре </a:t>
            </a:r>
          </a:p>
          <a:p>
            <a:r>
              <a:rPr lang="tt-RU" dirty="0" smtClean="0"/>
              <a:t> белән таныштыру буенча үткәрелгән чараларны күрсәтү.1.Татар милли киемнәре нә </a:t>
            </a:r>
            <a:r>
              <a:rPr lang="tt-RU" dirty="0" smtClean="0"/>
              <a:t>күргәзмә һәм ачык дәрес. </a:t>
            </a:r>
            <a:r>
              <a:rPr lang="tt-RU" dirty="0" smtClean="0"/>
              <a:t>2.Нәүрүз.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DSCF218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F218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F25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F25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F25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F25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arrot_snak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parrot_snake</Template>
  <TotalTime>202</TotalTime>
  <Words>112</Words>
  <Application>Microsoft Office PowerPoint</Application>
  <PresentationFormat>Экран (4:3)</PresentationFormat>
  <Paragraphs>12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parrot_snake</vt:lpstr>
      <vt:lpstr>Балалар бакчасында «Татар теле»дәресләре.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Ya Blondinko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Балалар бакчасында «Татар теле»дәресләре.</dc:title>
  <dc:creator>1</dc:creator>
  <cp:lastModifiedBy>1</cp:lastModifiedBy>
  <cp:revision>22</cp:revision>
  <dcterms:created xsi:type="dcterms:W3CDTF">2014-10-10T05:20:57Z</dcterms:created>
  <dcterms:modified xsi:type="dcterms:W3CDTF">2014-10-10T09:00:14Z</dcterms:modified>
</cp:coreProperties>
</file>